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3" r:id="rId4"/>
    <p:sldId id="264" r:id="rId5"/>
    <p:sldId id="265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A828"/>
    <a:srgbClr val="0000FF"/>
    <a:srgbClr val="95B359"/>
    <a:srgbClr val="F9C7E1"/>
    <a:srgbClr val="EF5FAA"/>
    <a:srgbClr val="99FFCC"/>
    <a:srgbClr val="FEF79A"/>
    <a:srgbClr val="F21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20D585E2-0031-46A2-8E16-9A4E60F8EE4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10DD3D7-7C41-4AA9-8E54-8E8AD79CCA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5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60C2F-416D-4321-A7CC-D4B00503226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0505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60C2F-416D-4321-A7CC-D4B00503226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843172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60C2F-416D-4321-A7CC-D4B00503226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903152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60C2F-416D-4321-A7CC-D4B00503226D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4574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15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18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34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82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4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82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50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9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16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74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58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694F9-AC69-471C-B02F-20EFE01AD7E6}" type="datetimeFigureOut">
              <a:rPr kumimoji="1" lang="ja-JP" altLang="en-US" smtClean="0"/>
              <a:pPr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5CE6E-2DD6-4561-95E6-B682C24CDA6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07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縦書きテキスト プレースホルダー 4"/>
          <p:cNvSpPr>
            <a:spLocks noGrp="1"/>
          </p:cNvSpPr>
          <p:nvPr>
            <p:ph type="body" orient="vert" idx="1"/>
          </p:nvPr>
        </p:nvSpPr>
        <p:spPr>
          <a:xfrm>
            <a:off x="698574" y="2065336"/>
            <a:ext cx="7833866" cy="1584176"/>
          </a:xfrm>
          <a:noFill/>
          <a:ln w="50800">
            <a:solidFill>
              <a:srgbClr val="0070C0"/>
            </a:solidFill>
          </a:ln>
        </p:spPr>
        <p:txBody>
          <a:bodyPr vert="horz" anchor="ctr" anchorCtr="1"/>
          <a:lstStyle/>
          <a:p>
            <a:pPr marL="0" indent="0" algn="ctr">
              <a:buNone/>
            </a:pPr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606819" y="1718169"/>
            <a:ext cx="48526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タイトル（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文字サイズ自由、但し枠内に２行まで有効）</a:t>
            </a:r>
          </a:p>
        </p:txBody>
      </p:sp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2456874" y="4835857"/>
            <a:ext cx="6000750" cy="3698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" name="テキスト ボックス 7"/>
          <p:cNvSpPr txBox="1">
            <a:spLocks noChangeArrowheads="1"/>
          </p:cNvSpPr>
          <p:nvPr/>
        </p:nvSpPr>
        <p:spPr bwMode="auto">
          <a:xfrm>
            <a:off x="2456874" y="5432757"/>
            <a:ext cx="6000750" cy="3698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" name="テキスト ボックス 9"/>
          <p:cNvSpPr txBox="1">
            <a:spLocks noChangeArrowheads="1"/>
          </p:cNvSpPr>
          <p:nvPr/>
        </p:nvSpPr>
        <p:spPr bwMode="auto">
          <a:xfrm>
            <a:off x="493018" y="4234194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所　属</a:t>
            </a:r>
          </a:p>
        </p:txBody>
      </p:sp>
      <p:sp>
        <p:nvSpPr>
          <p:cNvPr id="16" name="テキスト ボックス 10"/>
          <p:cNvSpPr txBox="1">
            <a:spLocks noChangeArrowheads="1"/>
          </p:cNvSpPr>
          <p:nvPr/>
        </p:nvSpPr>
        <p:spPr bwMode="auto">
          <a:xfrm>
            <a:off x="487323" y="5435932"/>
            <a:ext cx="87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氏　名</a:t>
            </a:r>
          </a:p>
        </p:txBody>
      </p:sp>
      <p:sp>
        <p:nvSpPr>
          <p:cNvPr id="17" name="テキスト ボックス 12"/>
          <p:cNvSpPr txBox="1">
            <a:spLocks noChangeArrowheads="1"/>
          </p:cNvSpPr>
          <p:nvPr/>
        </p:nvSpPr>
        <p:spPr bwMode="auto">
          <a:xfrm>
            <a:off x="487323" y="4853319"/>
            <a:ext cx="19543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職　責 ・ 職　名</a:t>
            </a:r>
          </a:p>
        </p:txBody>
      </p:sp>
      <p:sp>
        <p:nvSpPr>
          <p:cNvPr id="18" name="テキスト ボックス 6"/>
          <p:cNvSpPr txBox="1">
            <a:spLocks noChangeArrowheads="1"/>
          </p:cNvSpPr>
          <p:nvPr/>
        </p:nvSpPr>
        <p:spPr bwMode="auto">
          <a:xfrm>
            <a:off x="2456874" y="4298637"/>
            <a:ext cx="6000750" cy="3698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1331640" y="285566"/>
            <a:ext cx="6211330" cy="792088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32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認定医療デザイナー　実践課題</a:t>
            </a:r>
            <a:endParaRPr lang="ja-JP" altLang="en-US" sz="32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4695"/>
            <a:ext cx="11620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9" y="1340768"/>
            <a:ext cx="8496944" cy="5255960"/>
          </a:xfrm>
          <a:ln w="38100">
            <a:solidFill>
              <a:srgbClr val="0070C0"/>
            </a:solidFill>
            <a:prstDash val="solid"/>
          </a:ln>
        </p:spPr>
        <p:txBody>
          <a:bodyPr lIns="360000" tIns="360000" rIns="360000" bIns="360000" rtlCol="0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en-US" altLang="ja-JP" sz="18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100" name="テキスト ボックス 6"/>
          <p:cNvSpPr txBox="1">
            <a:spLocks noChangeArrowheads="1"/>
          </p:cNvSpPr>
          <p:nvPr/>
        </p:nvSpPr>
        <p:spPr bwMode="auto">
          <a:xfrm>
            <a:off x="4270521" y="735087"/>
            <a:ext cx="32403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できるだけ写真等のビジュアルを用いて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説明すること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22" y="148172"/>
            <a:ext cx="1162050" cy="10668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23528" y="565028"/>
            <a:ext cx="378661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実践課題</a:t>
            </a:r>
            <a:r>
              <a:rPr lang="ja-JP" altLang="en-US" sz="40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4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概要</a:t>
            </a:r>
            <a:endParaRPr lang="ja-JP" altLang="en-US" sz="4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38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565028"/>
            <a:ext cx="22429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活動目的</a:t>
            </a:r>
            <a:endParaRPr lang="ja-JP" altLang="en-US" sz="4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00" name="テキスト ボックス 6"/>
          <p:cNvSpPr txBox="1">
            <a:spLocks noChangeArrowheads="1"/>
          </p:cNvSpPr>
          <p:nvPr/>
        </p:nvSpPr>
        <p:spPr bwMode="auto">
          <a:xfrm>
            <a:off x="2694091" y="692696"/>
            <a:ext cx="3174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その活動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計画するに至った、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もともと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の問題点や目的は何だったか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22" y="148172"/>
            <a:ext cx="1162050" cy="1066800"/>
          </a:xfrm>
          <a:prstGeom prst="rect">
            <a:avLst/>
          </a:prstGeom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9" y="1340768"/>
            <a:ext cx="8496944" cy="5255960"/>
          </a:xfrm>
          <a:ln w="38100">
            <a:solidFill>
              <a:srgbClr val="0070C0"/>
            </a:solidFill>
            <a:prstDash val="solid"/>
          </a:ln>
        </p:spPr>
        <p:txBody>
          <a:bodyPr lIns="360000" tIns="360000" rIns="360000" bIns="360000" rtlCol="0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en-US" altLang="ja-JP" sz="18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565028"/>
            <a:ext cx="378661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活動のプロセス</a:t>
            </a:r>
            <a:endParaRPr lang="ja-JP" altLang="en-US" sz="4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00" name="テキスト ボックス 6"/>
          <p:cNvSpPr txBox="1">
            <a:spLocks noChangeArrowheads="1"/>
          </p:cNvSpPr>
          <p:nvPr/>
        </p:nvSpPr>
        <p:spPr bwMode="auto">
          <a:xfrm>
            <a:off x="4110142" y="692696"/>
            <a:ext cx="3174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その活動のプロセス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は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どの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ような経緯や努力が行われたか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22" y="148172"/>
            <a:ext cx="1162050" cy="1066800"/>
          </a:xfrm>
          <a:prstGeom prst="rect">
            <a:avLst/>
          </a:prstGeom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9" y="1340768"/>
            <a:ext cx="8496944" cy="5255960"/>
          </a:xfrm>
          <a:ln w="38100">
            <a:solidFill>
              <a:srgbClr val="0070C0"/>
            </a:solidFill>
            <a:prstDash val="solid"/>
          </a:ln>
        </p:spPr>
        <p:txBody>
          <a:bodyPr lIns="360000" tIns="360000" rIns="360000" bIns="360000" rtlCol="0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en-US" altLang="ja-JP" sz="18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565028"/>
            <a:ext cx="275748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活動の成果</a:t>
            </a:r>
            <a:endParaRPr lang="ja-JP" altLang="en-US" sz="40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00" name="テキスト ボックス 6"/>
          <p:cNvSpPr txBox="1">
            <a:spLocks noChangeArrowheads="1"/>
          </p:cNvSpPr>
          <p:nvPr/>
        </p:nvSpPr>
        <p:spPr bwMode="auto">
          <a:xfrm>
            <a:off x="3081015" y="692696"/>
            <a:ext cx="264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その活動には、どのような成果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が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認められた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か（定性・定量とも）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22" y="148172"/>
            <a:ext cx="1162050" cy="1066800"/>
          </a:xfrm>
          <a:prstGeom prst="rect">
            <a:avLst/>
          </a:prstGeom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9" y="1340768"/>
            <a:ext cx="8496944" cy="5255960"/>
          </a:xfrm>
          <a:ln w="38100">
            <a:solidFill>
              <a:srgbClr val="0070C0"/>
            </a:solidFill>
            <a:prstDash val="solid"/>
          </a:ln>
        </p:spPr>
        <p:txBody>
          <a:bodyPr lIns="360000" tIns="360000" rIns="360000" bIns="360000" rtlCol="0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en-US" altLang="ja-JP" sz="18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57150" cmpd="sng">
          <a:solidFill>
            <a:srgbClr val="008000"/>
          </a:solidFill>
          <a:prstDash val="sysDash"/>
        </a:ln>
        <a:extLst>
          <a:ext uri="{909E8E84-426E-40dd-AFC4-6F175D3DCCD1}">
            <a14:hiddenFill xmlns:r="http://schemas.openxmlformats.org/officeDocument/2006/relationships" xmlns:p="http://schemas.openxmlformats.org/presentationml/2006/main" xmlns:a14="http://schemas.microsoft.com/office/drawing/2010/main" xmlns="">
              <a:solidFill>
                <a:srgbClr val="FFFFFF"/>
              </a:solidFill>
            </a14:hiddenFill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  <a:normAutofit/>
      </a:bodyPr>
      <a:lstStyle>
        <a:defPPr marL="514350" indent="-514350" eaLnBrk="1" fontAlgn="auto" hangingPunct="1">
          <a:spcAft>
            <a:spcPts val="0"/>
          </a:spcAft>
          <a:buNone/>
          <a:defRPr sz="1800" dirty="0" smtClean="0">
            <a:solidFill>
              <a:sysClr val="windowText" lastClr="000000"/>
            </a:solidFill>
            <a:latin typeface="Calibri"/>
            <a:ea typeface="ＭＳ Ｐゴシック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94</Words>
  <Application>Microsoft Office PowerPoint</Application>
  <PresentationFormat>画面に合わせる (4:3)</PresentationFormat>
  <Paragraphs>21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Emi Mori</dc:creator>
  <cp:lastModifiedBy>Emi Mori</cp:lastModifiedBy>
  <cp:revision>206</cp:revision>
  <cp:lastPrinted>2013-07-05T07:36:02Z</cp:lastPrinted>
  <dcterms:created xsi:type="dcterms:W3CDTF">2013-06-20T07:46:23Z</dcterms:created>
  <dcterms:modified xsi:type="dcterms:W3CDTF">2017-03-28T05:35:45Z</dcterms:modified>
</cp:coreProperties>
</file>